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88638" cy="7562850"/>
  <p:notesSz cx="6858000" cy="9144000"/>
  <p:defaultTextStyle>
    <a:defPPr>
      <a:defRPr lang="es-E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78" y="420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5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47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69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2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52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68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87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6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59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2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0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6470-4BA0-D649-BCAA-212A6D6FC145}" type="datetimeFigureOut">
              <a:rPr lang="es-ES" smtClean="0"/>
              <a:t>21/10/2022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D021-C920-2A41-9EB1-E90447310C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6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pennmedicine.org/providers/profile/adham-bear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clinic.zoom.us/j/87511931868?pwd=WWtRSFVaVWZEbm1UQm1UWlJEV3lVdz09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B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5" y="285709"/>
            <a:ext cx="10034154" cy="69846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99988" y="642288"/>
            <a:ext cx="94727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>
                <a:solidFill>
                  <a:schemeClr val="bg1"/>
                </a:solidFill>
                <a:latin typeface="Arial"/>
                <a:cs typeface="Arial"/>
              </a:rPr>
              <a:t>IDIBAPS and CIBEREHD </a:t>
            </a:r>
            <a:r>
              <a:rPr lang="es-ES" sz="1700" dirty="0" err="1">
                <a:solidFill>
                  <a:schemeClr val="bg1"/>
                </a:solidFill>
                <a:latin typeface="Arial"/>
                <a:cs typeface="Arial"/>
              </a:rPr>
              <a:t>organize</a:t>
            </a:r>
            <a:r>
              <a:rPr lang="es-ES" sz="17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700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s-ES" sz="1700" dirty="0">
                <a:solidFill>
                  <a:schemeClr val="bg1"/>
                </a:solidFill>
                <a:latin typeface="Arial"/>
                <a:cs typeface="Arial"/>
              </a:rPr>
              <a:t> online </a:t>
            </a:r>
            <a:r>
              <a:rPr lang="es-ES" sz="1700" dirty="0" err="1">
                <a:solidFill>
                  <a:schemeClr val="bg1"/>
                </a:solidFill>
                <a:latin typeface="Arial"/>
                <a:cs typeface="Arial"/>
              </a:rPr>
              <a:t>seminar</a:t>
            </a:r>
            <a:r>
              <a:rPr lang="es-ES" sz="17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879990" y="1300921"/>
            <a:ext cx="894990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799988" y="1670732"/>
            <a:ext cx="91499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spc="-150" dirty="0" err="1">
                <a:solidFill>
                  <a:schemeClr val="bg1"/>
                </a:solidFill>
                <a:latin typeface="Arial Black"/>
                <a:cs typeface="Arial Black"/>
              </a:rPr>
              <a:t>Immunotherapy</a:t>
            </a:r>
            <a:r>
              <a:rPr lang="es-ES_tradnl" sz="3200" b="1" spc="-15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s-ES_tradnl" sz="3200" b="1" spc="-150" dirty="0" err="1">
                <a:solidFill>
                  <a:schemeClr val="bg1"/>
                </a:solidFill>
                <a:latin typeface="Arial Black"/>
                <a:cs typeface="Arial Black"/>
              </a:rPr>
              <a:t>targeting</a:t>
            </a:r>
            <a:r>
              <a:rPr lang="es-ES_tradnl" sz="3200" b="1" spc="-15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s-ES_tradnl" sz="3200" b="1" spc="-150" dirty="0" err="1">
                <a:solidFill>
                  <a:schemeClr val="bg1"/>
                </a:solidFill>
                <a:latin typeface="Arial Black"/>
                <a:cs typeface="Arial Black"/>
              </a:rPr>
              <a:t>mutant</a:t>
            </a:r>
            <a:r>
              <a:rPr lang="es-ES_tradnl" sz="3200" b="1" spc="-150" dirty="0">
                <a:solidFill>
                  <a:schemeClr val="bg1"/>
                </a:solidFill>
                <a:latin typeface="Arial Black"/>
                <a:cs typeface="Arial Black"/>
              </a:rPr>
              <a:t> </a:t>
            </a:r>
            <a:r>
              <a:rPr lang="es-ES_tradnl" sz="3200" b="1" i="1" spc="-150" dirty="0">
                <a:solidFill>
                  <a:schemeClr val="bg1"/>
                </a:solidFill>
                <a:latin typeface="Arial Black"/>
                <a:cs typeface="Arial Black"/>
              </a:rPr>
              <a:t>KRAS</a:t>
            </a:r>
            <a:endParaRPr lang="es-ES" sz="3200" b="1" i="1" spc="-15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endParaRPr lang="es-ES" sz="900" b="1" spc="-15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163457" y="3077386"/>
            <a:ext cx="72599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bg1"/>
                </a:solidFill>
                <a:latin typeface="Arial"/>
                <a:cs typeface="Arial"/>
              </a:rPr>
              <a:t>Adham</a:t>
            </a:r>
            <a:r>
              <a:rPr lang="es-ES" sz="1600" b="1" dirty="0">
                <a:solidFill>
                  <a:schemeClr val="bg1"/>
                </a:solidFill>
                <a:latin typeface="Arial"/>
                <a:cs typeface="Arial"/>
              </a:rPr>
              <a:t> Bear MD, PhD</a:t>
            </a:r>
          </a:p>
          <a:p>
            <a:r>
              <a:rPr lang="ca-ES" sz="1400" dirty="0">
                <a:solidFill>
                  <a:schemeClr val="bg1"/>
                </a:solidFill>
                <a:latin typeface="Arial"/>
                <a:cs typeface="Arial"/>
              </a:rPr>
              <a:t>Penn </a:t>
            </a:r>
            <a:r>
              <a:rPr lang="ca-ES" sz="1400" dirty="0" err="1">
                <a:solidFill>
                  <a:schemeClr val="bg1"/>
                </a:solidFill>
                <a:latin typeface="Arial"/>
                <a:cs typeface="Arial"/>
              </a:rPr>
              <a:t>Medicine</a:t>
            </a:r>
            <a:endParaRPr lang="ca-ES" sz="1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Abramson Cancer Center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University of Pennsylvania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Philadelphia, USA</a:t>
            </a:r>
          </a:p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https://www.pennmedicine.org/providers/profile/adham-bear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ca-E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163456" y="4819142"/>
            <a:ext cx="757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link</a:t>
            </a:r>
          </a:p>
          <a:p>
            <a:r>
              <a:rPr lang="es-E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https://clinic.zoom.us/j/87511931868?pwd=WWtRSFVaVWZEbm1UQm1UWlJEV3lVdz09</a:t>
            </a:r>
            <a:endParaRPr lang="es-E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/>
          <p:cNvCxnSpPr/>
          <p:nvPr/>
        </p:nvCxnSpPr>
        <p:spPr>
          <a:xfrm>
            <a:off x="879990" y="6817924"/>
            <a:ext cx="894990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6217080" y="2977615"/>
            <a:ext cx="29832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800" b="1">
                <a:solidFill>
                  <a:schemeClr val="bg1"/>
                </a:solidFill>
                <a:latin typeface="Arial"/>
                <a:cs typeface="Arial"/>
              </a:rPr>
              <a:t>22nd </a:t>
            </a:r>
            <a:r>
              <a:rPr lang="en-US" sz="1800" b="1" dirty="0">
                <a:solidFill>
                  <a:schemeClr val="bg1"/>
                </a:solidFill>
                <a:latin typeface="Arial"/>
                <a:cs typeface="Arial"/>
              </a:rPr>
              <a:t>November 2022</a:t>
            </a:r>
          </a:p>
          <a:p>
            <a:pPr algn="r">
              <a:lnSpc>
                <a:spcPct val="120000"/>
              </a:lnSpc>
            </a:pP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15.00h </a:t>
            </a:r>
            <a:r>
              <a:rPr lang="es-ES_tradnl" sz="1800" b="1" dirty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16.00h CET</a:t>
            </a:r>
            <a:endParaRPr lang="es-ES" sz="1800" dirty="0"/>
          </a:p>
        </p:txBody>
      </p:sp>
      <p:pic>
        <p:nvPicPr>
          <p:cNvPr id="2" name="Imagen 1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43" y="3038112"/>
            <a:ext cx="260191" cy="260191"/>
          </a:xfrm>
          <a:prstGeom prst="rect">
            <a:avLst/>
          </a:prstGeom>
        </p:spPr>
      </p:pic>
      <p:pic>
        <p:nvPicPr>
          <p:cNvPr id="3" name="Imagen 2" descr="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24" y="3405449"/>
            <a:ext cx="275460" cy="275460"/>
          </a:xfrm>
          <a:prstGeom prst="rect">
            <a:avLst/>
          </a:prstGeom>
        </p:spPr>
      </p:pic>
      <p:pic>
        <p:nvPicPr>
          <p:cNvPr id="16" name="15 Imagen"/>
          <p:cNvPicPr/>
          <p:nvPr/>
        </p:nvPicPr>
        <p:blipFill>
          <a:blip r:embed="rId7" cstate="print"/>
          <a:srcRect l="19191" t="11533" r="67107" b="79610"/>
          <a:stretch>
            <a:fillRect/>
          </a:stretch>
        </p:blipFill>
        <p:spPr bwMode="auto">
          <a:xfrm>
            <a:off x="8758309" y="6202052"/>
            <a:ext cx="840016" cy="44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http://mscbioinformatics.uab.cat/base/myimages/MsBioinformatics/JRG.jpg"/>
          <p:cNvSpPr>
            <a:spLocks noChangeAspect="1" noChangeArrowheads="1"/>
          </p:cNvSpPr>
          <p:nvPr/>
        </p:nvSpPr>
        <p:spPr bwMode="auto">
          <a:xfrm>
            <a:off x="155575" y="-960438"/>
            <a:ext cx="1619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1026" name="Picture 2" descr="C:\SERGI\LOGOS FCRB IDIBAPS\IDIBAPS2_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62" y="6126349"/>
            <a:ext cx="905777" cy="59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44" y="6155764"/>
            <a:ext cx="1200195" cy="53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sbel\AppData\Local\Microsoft\Windows\Temporary Internet Files\Content.Outlook\G9Z98HJ0\LOGO-03-ISCIII-GRANDE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43" y="6136176"/>
            <a:ext cx="1609108" cy="5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FBB7DC3F-73E6-4B3B-A434-E512539EB4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9659" t="19612" r="9799" b="19651"/>
          <a:stretch/>
        </p:blipFill>
        <p:spPr>
          <a:xfrm>
            <a:off x="5979355" y="6153606"/>
            <a:ext cx="2456549" cy="5001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A31D1CB6-3057-4746-A444-17D5FC5E21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295" y="2664828"/>
            <a:ext cx="1646122" cy="22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81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251</TotalTime>
  <Words>65</Words>
  <Application>Microsoft Office PowerPoint</Application>
  <PresentationFormat>Personalitzat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Tema predeterminado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 Montalà Iranzo</dc:creator>
  <cp:lastModifiedBy>CASTELLVI, SERGI (IDIBAPS)</cp:lastModifiedBy>
  <cp:revision>35</cp:revision>
  <dcterms:created xsi:type="dcterms:W3CDTF">2018-07-03T10:04:48Z</dcterms:created>
  <dcterms:modified xsi:type="dcterms:W3CDTF">2022-10-21T08:30:10Z</dcterms:modified>
</cp:coreProperties>
</file>