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0688638" cy="7562850"/>
  <p:notesSz cx="6858000" cy="9144000"/>
  <p:defaultTextStyle>
    <a:defPPr>
      <a:defRPr lang="es-ES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2118" y="-90"/>
      </p:cViewPr>
      <p:guideLst>
        <p:guide orient="horz" pos="2382"/>
        <p:guide pos="336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01648" y="2349386"/>
            <a:ext cx="9085342" cy="1621111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03296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6470-4BA0-D649-BCAA-212A6D6FC145}" type="datetimeFigureOut">
              <a:rPr lang="es-ES" smtClean="0"/>
              <a:t>25/03/2021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D021-C920-2A41-9EB1-E90447310C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6253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6470-4BA0-D649-BCAA-212A6D6FC145}" type="datetimeFigureOut">
              <a:rPr lang="es-ES" smtClean="0"/>
              <a:t>25/03/2021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D021-C920-2A41-9EB1-E90447310C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7472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49262" y="302865"/>
            <a:ext cx="2404944" cy="6452932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534432" y="302865"/>
            <a:ext cx="7036687" cy="6452932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6470-4BA0-D649-BCAA-212A6D6FC145}" type="datetimeFigureOut">
              <a:rPr lang="es-ES" smtClean="0"/>
              <a:t>25/03/2021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D021-C920-2A41-9EB1-E90447310C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9694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6470-4BA0-D649-BCAA-212A6D6FC145}" type="datetimeFigureOut">
              <a:rPr lang="es-ES" smtClean="0"/>
              <a:t>25/03/2021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D021-C920-2A41-9EB1-E90447310C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1275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4329" y="4859832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44329" y="3205459"/>
            <a:ext cx="9085342" cy="16543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6470-4BA0-D649-BCAA-212A6D6FC145}" type="datetimeFigureOut">
              <a:rPr lang="es-ES" smtClean="0"/>
              <a:t>25/03/2021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D021-C920-2A41-9EB1-E90447310C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2524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534432" y="1764666"/>
            <a:ext cx="4720815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433391" y="1764666"/>
            <a:ext cx="4720815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6470-4BA0-D649-BCAA-212A6D6FC145}" type="datetimeFigureOut">
              <a:rPr lang="es-ES" smtClean="0"/>
              <a:t>25/03/2021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D021-C920-2A41-9EB1-E90447310C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4681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34432" y="1692889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34432" y="2398404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429680" y="1692889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429680" y="2398404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6470-4BA0-D649-BCAA-212A6D6FC145}" type="datetimeFigureOut">
              <a:rPr lang="es-ES" smtClean="0"/>
              <a:t>25/03/2021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D021-C920-2A41-9EB1-E90447310C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5876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6470-4BA0-D649-BCAA-212A6D6FC145}" type="datetimeFigureOut">
              <a:rPr lang="es-ES" smtClean="0"/>
              <a:t>25/03/2021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D021-C920-2A41-9EB1-E90447310C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760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6470-4BA0-D649-BCAA-212A6D6FC145}" type="datetimeFigureOut">
              <a:rPr lang="es-ES" smtClean="0"/>
              <a:t>25/03/2021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D021-C920-2A41-9EB1-E90447310C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3595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4433" y="301113"/>
            <a:ext cx="3516488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178960" y="301114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34433" y="1582597"/>
            <a:ext cx="3516488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6470-4BA0-D649-BCAA-212A6D6FC145}" type="datetimeFigureOut">
              <a:rPr lang="es-ES" smtClean="0"/>
              <a:t>25/03/2021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D021-C920-2A41-9EB1-E90447310C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1213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95048" y="5293995"/>
            <a:ext cx="6413183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095048" y="675755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21437" indent="0">
              <a:buNone/>
              <a:defRPr sz="3200"/>
            </a:lvl2pPr>
            <a:lvl3pPr marL="1042873" indent="0">
              <a:buNone/>
              <a:defRPr sz="2700"/>
            </a:lvl3pPr>
            <a:lvl4pPr marL="1564310" indent="0">
              <a:buNone/>
              <a:defRPr sz="2300"/>
            </a:lvl4pPr>
            <a:lvl5pPr marL="2085746" indent="0">
              <a:buNone/>
              <a:defRPr sz="2300"/>
            </a:lvl5pPr>
            <a:lvl6pPr marL="2607183" indent="0">
              <a:buNone/>
              <a:defRPr sz="2300"/>
            </a:lvl6pPr>
            <a:lvl7pPr marL="3128620" indent="0">
              <a:buNone/>
              <a:defRPr sz="2300"/>
            </a:lvl7pPr>
            <a:lvl8pPr marL="3650056" indent="0">
              <a:buNone/>
              <a:defRPr sz="2300"/>
            </a:lvl8pPr>
            <a:lvl9pPr marL="4171493" indent="0">
              <a:buNone/>
              <a:defRPr sz="23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095048" y="5918981"/>
            <a:ext cx="6413183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6470-4BA0-D649-BCAA-212A6D6FC145}" type="datetimeFigureOut">
              <a:rPr lang="es-ES" smtClean="0"/>
              <a:t>25/03/2021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D021-C920-2A41-9EB1-E90447310C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3059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34432" y="1764666"/>
            <a:ext cx="9619774" cy="4991131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534432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26470-4BA0-D649-BCAA-212A6D6FC145}" type="datetimeFigureOut">
              <a:rPr lang="es-ES" smtClean="0"/>
              <a:t>25/03/2021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651952" y="7009642"/>
            <a:ext cx="3384735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660190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5D021-C920-2A41-9EB1-E90447310C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7692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521437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521437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52143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hyperlink" Target="https://zoom.us/j/97255725827?pwd=dElNL3dWZXhPeVF2MG9lT0djUW80dz09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Bas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5" y="285709"/>
            <a:ext cx="10034154" cy="6984628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799988" y="642288"/>
            <a:ext cx="947277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700" dirty="0" smtClean="0">
                <a:solidFill>
                  <a:schemeClr val="bg1"/>
                </a:solidFill>
                <a:latin typeface="Arial"/>
                <a:cs typeface="Arial"/>
              </a:rPr>
              <a:t>COST </a:t>
            </a:r>
            <a:r>
              <a:rPr lang="es-ES" sz="1700" dirty="0" err="1" smtClean="0">
                <a:solidFill>
                  <a:schemeClr val="bg1"/>
                </a:solidFill>
                <a:latin typeface="Arial"/>
                <a:cs typeface="Arial"/>
              </a:rPr>
              <a:t>Action</a:t>
            </a:r>
            <a:r>
              <a:rPr lang="es-ES" sz="1700" dirty="0" smtClean="0">
                <a:solidFill>
                  <a:schemeClr val="bg1"/>
                </a:solidFill>
                <a:latin typeface="Arial"/>
                <a:cs typeface="Arial"/>
              </a:rPr>
              <a:t> CA17118 TRANSCOLONCAN, IDIBAPS and CIBEREHD</a:t>
            </a:r>
          </a:p>
          <a:p>
            <a:pPr algn="ctr"/>
            <a:r>
              <a:rPr lang="es-ES" sz="1700" dirty="0" err="1" smtClean="0">
                <a:solidFill>
                  <a:schemeClr val="bg1"/>
                </a:solidFill>
                <a:latin typeface="Arial"/>
                <a:cs typeface="Arial"/>
              </a:rPr>
              <a:t>organize</a:t>
            </a:r>
            <a:r>
              <a:rPr lang="es-ES" sz="17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" sz="1700" dirty="0" err="1" smtClean="0">
                <a:solidFill>
                  <a:schemeClr val="bg1"/>
                </a:solidFill>
                <a:latin typeface="Arial"/>
                <a:cs typeface="Arial"/>
              </a:rPr>
              <a:t>the</a:t>
            </a:r>
            <a:r>
              <a:rPr lang="es-ES" sz="1700" dirty="0" smtClean="0">
                <a:solidFill>
                  <a:schemeClr val="bg1"/>
                </a:solidFill>
                <a:latin typeface="Arial"/>
                <a:cs typeface="Arial"/>
              </a:rPr>
              <a:t> online </a:t>
            </a:r>
            <a:r>
              <a:rPr lang="es-ES" sz="1700" dirty="0" err="1" smtClean="0">
                <a:solidFill>
                  <a:schemeClr val="bg1"/>
                </a:solidFill>
                <a:latin typeface="Arial"/>
                <a:cs typeface="Arial"/>
              </a:rPr>
              <a:t>seminar</a:t>
            </a:r>
            <a:r>
              <a:rPr lang="es-ES" sz="1700" dirty="0" smtClean="0">
                <a:solidFill>
                  <a:schemeClr val="bg1"/>
                </a:solidFill>
                <a:latin typeface="Arial"/>
                <a:cs typeface="Arial"/>
              </a:rPr>
              <a:t>: </a:t>
            </a:r>
            <a:endParaRPr lang="es-ES" sz="17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879990" y="1300921"/>
            <a:ext cx="8949905" cy="0"/>
          </a:xfrm>
          <a:prstGeom prst="line">
            <a:avLst/>
          </a:prstGeom>
          <a:ln w="381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799988" y="1670732"/>
            <a:ext cx="9149905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200" b="1" spc="-150" dirty="0" smtClean="0">
                <a:solidFill>
                  <a:schemeClr val="bg1"/>
                </a:solidFill>
                <a:latin typeface="Arial Black"/>
                <a:cs typeface="Arial Black"/>
              </a:rPr>
              <a:t>METABOLOMICS AND CANCER</a:t>
            </a:r>
            <a:endParaRPr lang="es-ES" sz="3200" b="1" spc="-150" dirty="0" smtClean="0">
              <a:solidFill>
                <a:schemeClr val="bg1"/>
              </a:solidFill>
              <a:latin typeface="Arial Black"/>
              <a:cs typeface="Arial Black"/>
            </a:endParaRPr>
          </a:p>
          <a:p>
            <a:endParaRPr lang="es-ES" sz="3200" b="1" spc="-150" dirty="0">
              <a:solidFill>
                <a:schemeClr val="bg1"/>
              </a:solidFill>
              <a:latin typeface="Arial Black"/>
              <a:cs typeface="Arial Black"/>
            </a:endParaRPr>
          </a:p>
          <a:p>
            <a:endParaRPr lang="es-ES" sz="900" b="1" spc="-15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2163457" y="3115290"/>
            <a:ext cx="72599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  <a:latin typeface="Arial"/>
                <a:cs typeface="Arial"/>
              </a:rPr>
              <a:t>Mazda </a:t>
            </a:r>
            <a:r>
              <a:rPr lang="es-ES" sz="1600" b="1" dirty="0" err="1" smtClean="0">
                <a:solidFill>
                  <a:schemeClr val="bg1"/>
                </a:solidFill>
                <a:latin typeface="Arial"/>
                <a:cs typeface="Arial"/>
              </a:rPr>
              <a:t>Jenab</a:t>
            </a:r>
            <a:endParaRPr lang="es-ES" sz="1600" b="1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ca-ES" sz="1400" dirty="0" err="1">
                <a:solidFill>
                  <a:schemeClr val="bg1"/>
                </a:solidFill>
                <a:latin typeface="Arial"/>
                <a:cs typeface="Arial"/>
              </a:rPr>
              <a:t>Nutritional</a:t>
            </a:r>
            <a:r>
              <a:rPr lang="ca-ES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ca-ES" sz="1400" dirty="0" err="1">
                <a:solidFill>
                  <a:schemeClr val="bg1"/>
                </a:solidFill>
                <a:latin typeface="Arial"/>
                <a:cs typeface="Arial"/>
              </a:rPr>
              <a:t>Epidemiology</a:t>
            </a:r>
            <a:r>
              <a:rPr lang="ca-ES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ca-ES" sz="1400" dirty="0" smtClean="0">
                <a:solidFill>
                  <a:schemeClr val="bg1"/>
                </a:solidFill>
                <a:latin typeface="Arial"/>
                <a:cs typeface="Arial"/>
              </a:rPr>
              <a:t>Group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2163456" y="3813299"/>
            <a:ext cx="7326777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chemeClr val="bg1"/>
                </a:solidFill>
              </a:rPr>
              <a:t>International Agency </a:t>
            </a:r>
            <a:r>
              <a:rPr lang="es-ES" sz="1400" dirty="0" err="1" smtClean="0">
                <a:solidFill>
                  <a:schemeClr val="bg1"/>
                </a:solidFill>
              </a:rPr>
              <a:t>for</a:t>
            </a:r>
            <a:r>
              <a:rPr lang="es-ES" sz="1400" dirty="0" smtClean="0">
                <a:solidFill>
                  <a:schemeClr val="bg1"/>
                </a:solidFill>
              </a:rPr>
              <a:t> Research </a:t>
            </a:r>
            <a:r>
              <a:rPr lang="es-ES" sz="1400" dirty="0" err="1" smtClean="0">
                <a:solidFill>
                  <a:schemeClr val="bg1"/>
                </a:solidFill>
              </a:rPr>
              <a:t>on</a:t>
            </a:r>
            <a:r>
              <a:rPr lang="es-ES" sz="1400" dirty="0" smtClean="0">
                <a:solidFill>
                  <a:schemeClr val="bg1"/>
                </a:solidFill>
              </a:rPr>
              <a:t> Cancer (IARC), Lyon, France</a:t>
            </a:r>
            <a:endParaRPr lang="es-ES" sz="1400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US" sz="1700" b="1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s-E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Zoom link</a:t>
            </a:r>
          </a:p>
          <a:p>
            <a:r>
              <a:rPr lang="ca-ES" sz="14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https://zoom.us/j/97255725827?pwd=dElNL3dWZXhPeVF2MG9lT0djUW80dz09</a:t>
            </a:r>
            <a:endParaRPr lang="ca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a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 ID: 972 5572 5827</a:t>
            </a:r>
          </a:p>
          <a:p>
            <a:r>
              <a:rPr lang="ca-E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Passcode</a:t>
            </a:r>
            <a:r>
              <a:rPr lang="ca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770265</a:t>
            </a:r>
          </a:p>
        </p:txBody>
      </p:sp>
      <p:cxnSp>
        <p:nvCxnSpPr>
          <p:cNvPr id="17" name="Conector recto 16"/>
          <p:cNvCxnSpPr/>
          <p:nvPr/>
        </p:nvCxnSpPr>
        <p:spPr>
          <a:xfrm>
            <a:off x="879990" y="6817924"/>
            <a:ext cx="8949905" cy="0"/>
          </a:xfrm>
          <a:prstGeom prst="line">
            <a:avLst/>
          </a:prstGeom>
          <a:ln w="381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uadroTexto 17"/>
          <p:cNvSpPr txBox="1"/>
          <p:nvPr/>
        </p:nvSpPr>
        <p:spPr>
          <a:xfrm>
            <a:off x="6217080" y="2977615"/>
            <a:ext cx="298323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s-ES" sz="1800" b="1" dirty="0" smtClean="0">
                <a:solidFill>
                  <a:schemeClr val="bg1"/>
                </a:solidFill>
                <a:latin typeface="Arial"/>
                <a:cs typeface="Arial"/>
              </a:rPr>
              <a:t>18 </a:t>
            </a:r>
            <a:r>
              <a:rPr lang="es-ES" sz="1800" b="1" dirty="0" err="1" smtClean="0">
                <a:solidFill>
                  <a:schemeClr val="bg1"/>
                </a:solidFill>
                <a:latin typeface="Arial"/>
                <a:cs typeface="Arial"/>
              </a:rPr>
              <a:t>May</a:t>
            </a:r>
            <a:r>
              <a:rPr lang="es-ES" sz="1800" b="1" dirty="0" smtClean="0">
                <a:solidFill>
                  <a:schemeClr val="bg1"/>
                </a:solidFill>
                <a:latin typeface="Arial"/>
                <a:cs typeface="Arial"/>
              </a:rPr>
              <a:t> 2021</a:t>
            </a:r>
          </a:p>
          <a:p>
            <a:pPr algn="r">
              <a:lnSpc>
                <a:spcPct val="120000"/>
              </a:lnSpc>
            </a:pPr>
            <a:r>
              <a:rPr lang="es-ES" sz="1800" b="1" dirty="0" smtClean="0">
                <a:solidFill>
                  <a:schemeClr val="bg1"/>
                </a:solidFill>
                <a:latin typeface="Arial"/>
                <a:cs typeface="Arial"/>
              </a:rPr>
              <a:t>15.00h </a:t>
            </a:r>
            <a:r>
              <a:rPr lang="es-ES_tradnl" sz="1800" b="1" dirty="0">
                <a:solidFill>
                  <a:schemeClr val="bg1"/>
                </a:solidFill>
                <a:latin typeface="Arial"/>
                <a:cs typeface="Arial"/>
              </a:rPr>
              <a:t>-</a:t>
            </a:r>
            <a:r>
              <a:rPr lang="es-ES" sz="1800" b="1" dirty="0" smtClean="0">
                <a:solidFill>
                  <a:schemeClr val="bg1"/>
                </a:solidFill>
                <a:latin typeface="Arial"/>
                <a:cs typeface="Arial"/>
              </a:rPr>
              <a:t> 16.00h</a:t>
            </a:r>
            <a:endParaRPr lang="es-ES" sz="1800" dirty="0"/>
          </a:p>
        </p:txBody>
      </p:sp>
      <p:pic>
        <p:nvPicPr>
          <p:cNvPr id="2" name="Imagen 1" descr="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043" y="3038112"/>
            <a:ext cx="260191" cy="260191"/>
          </a:xfrm>
          <a:prstGeom prst="rect">
            <a:avLst/>
          </a:prstGeom>
        </p:spPr>
      </p:pic>
      <p:pic>
        <p:nvPicPr>
          <p:cNvPr id="3" name="Imagen 2" descr="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424" y="3405449"/>
            <a:ext cx="275460" cy="275460"/>
          </a:xfrm>
          <a:prstGeom prst="rect">
            <a:avLst/>
          </a:prstGeom>
        </p:spPr>
      </p:pic>
      <p:pic>
        <p:nvPicPr>
          <p:cNvPr id="15" name="14 Imagen" descr="hc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44428" y="6194296"/>
            <a:ext cx="799679" cy="45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15 Imagen"/>
          <p:cNvPicPr/>
          <p:nvPr/>
        </p:nvPicPr>
        <p:blipFill>
          <a:blip r:embed="rId7" cstate="print"/>
          <a:srcRect l="19191" t="11533" r="67107" b="79610"/>
          <a:stretch>
            <a:fillRect/>
          </a:stretch>
        </p:blipFill>
        <p:spPr bwMode="auto">
          <a:xfrm>
            <a:off x="9316997" y="6202052"/>
            <a:ext cx="840016" cy="443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2" descr="http://mscbioinformatics.uab.cat/base/myimages/MsBioinformatics/JRG.jpg"/>
          <p:cNvSpPr>
            <a:spLocks noChangeAspect="1" noChangeArrowheads="1"/>
          </p:cNvSpPr>
          <p:nvPr/>
        </p:nvSpPr>
        <p:spPr bwMode="auto">
          <a:xfrm>
            <a:off x="155575" y="-960438"/>
            <a:ext cx="161925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1028" name="Picture 4" descr="Dr Mazda Jena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7" y="3168206"/>
            <a:ext cx="1689238" cy="206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SERGI\LOGOS FCRB IDIBAPS\IDIBAPS2_jpg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675" y="6126349"/>
            <a:ext cx="905777" cy="59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343" y="6155764"/>
            <a:ext cx="1200195" cy="53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C:\Users\sbel\AppData\Local\Microsoft\Windows\Temporary Internet Files\Content.Outlook\G9Z98HJ0\LOGO-03-ISCIII-GRANDE (2)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429" y="6136176"/>
            <a:ext cx="1609108" cy="57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7" y="6129564"/>
            <a:ext cx="1252757" cy="58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035" y="6188690"/>
            <a:ext cx="1453749" cy="469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188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predetermin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predeterminado.thmx</Template>
  <TotalTime>162</TotalTime>
  <Words>53</Words>
  <Application>Microsoft Office PowerPoint</Application>
  <PresentationFormat>Personalizado</PresentationFormat>
  <Paragraphs>13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predeterminado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Marc Montalà Iranzo</dc:creator>
  <cp:lastModifiedBy>CASTELLVI, SERGI (IDIBAPS)</cp:lastModifiedBy>
  <cp:revision>21</cp:revision>
  <dcterms:created xsi:type="dcterms:W3CDTF">2018-07-03T10:04:48Z</dcterms:created>
  <dcterms:modified xsi:type="dcterms:W3CDTF">2021-03-25T08:39:21Z</dcterms:modified>
</cp:coreProperties>
</file>